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040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02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83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90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274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8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32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57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1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6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6ACDB-A308-4E40-AC55-284FEE2C3A00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3B6C8-573B-4408-992A-F72CC2ACEE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53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water background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0" y="34625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40638" t="64856" r="41950" b="10437"/>
          <a:stretch/>
        </p:blipFill>
        <p:spPr bwMode="auto">
          <a:xfrm>
            <a:off x="4624251" y="346255"/>
            <a:ext cx="2379254" cy="1835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/>
          <a:srcRect l="34196" t="26163" r="19185" b="15239"/>
          <a:stretch/>
        </p:blipFill>
        <p:spPr bwMode="auto">
          <a:xfrm>
            <a:off x="7754409" y="3163547"/>
            <a:ext cx="4311588" cy="3373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5"/>
          <a:srcRect l="37512" t="38324" r="22294" b="25185"/>
          <a:stretch/>
        </p:blipFill>
        <p:spPr bwMode="auto">
          <a:xfrm>
            <a:off x="7573254" y="288748"/>
            <a:ext cx="3350080" cy="2494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6"/>
          <a:srcRect l="34612" t="26532" r="19590" b="20388"/>
          <a:stretch/>
        </p:blipFill>
        <p:spPr bwMode="auto">
          <a:xfrm>
            <a:off x="613019" y="346255"/>
            <a:ext cx="3336347" cy="2250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110" y="2968978"/>
            <a:ext cx="1790793" cy="3762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2547" y="94986"/>
            <a:ext cx="933450" cy="275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4086" y="3681729"/>
            <a:ext cx="1041237" cy="30500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6253" y="2847711"/>
            <a:ext cx="4347483" cy="30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9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water background imag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37311" t="53064" r="42175" b="22604"/>
          <a:stretch/>
        </p:blipFill>
        <p:spPr bwMode="auto">
          <a:xfrm>
            <a:off x="6677711" y="332058"/>
            <a:ext cx="3056119" cy="17563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05" y="878193"/>
            <a:ext cx="5000625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05" y="3628495"/>
            <a:ext cx="5038725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29" b="97797" l="1770" r="93363">
                        <a14:backgroundMark x1="9882" y1="33390" x2="26401" y2="79661"/>
                        <a14:backgroundMark x1="77434" y1="44237" x2="60914" y2="87288"/>
                        <a14:backgroundMark x1="33038" y1="6441" x2="77434" y2="64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752" y="2947664"/>
            <a:ext cx="2688622" cy="233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3697" y="2254956"/>
            <a:ext cx="2653306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1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Gabler</cp:lastModifiedBy>
  <cp:revision>8</cp:revision>
  <dcterms:created xsi:type="dcterms:W3CDTF">2019-06-03T17:25:20Z</dcterms:created>
  <dcterms:modified xsi:type="dcterms:W3CDTF">2022-06-07T14:44:45Z</dcterms:modified>
</cp:coreProperties>
</file>